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90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1FD655-C160-FC4E-B965-948A933BDCB1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3F2F-0F97-0745-9E55-A84316F33A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86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F3F2F-0F97-0745-9E55-A84316F33A7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636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3675E-5189-4901-A026-15CEB6DDE89B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3675E-5189-4901-A026-15CEB6DDE89B}" type="datetimeFigureOut">
              <a:rPr lang="en-US" smtClean="0"/>
              <a:t>9/8/2013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0D1BF-4254-4479-BFB9-10025CC3BF7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219199"/>
          </a:xfrm>
        </p:spPr>
        <p:txBody>
          <a:bodyPr/>
          <a:lstStyle/>
          <a:p>
            <a:r>
              <a:rPr lang="en-US" dirty="0" smtClean="0"/>
              <a:t>Unique Foods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28775"/>
            <a:ext cx="25050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222" y="1295400"/>
            <a:ext cx="209550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2272" y="4495800"/>
            <a:ext cx="28194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114800"/>
            <a:ext cx="26098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496" y="2151200"/>
            <a:ext cx="253365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Unique Foods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Unique Foods</dc:title>
  <dc:creator>teacher</dc:creator>
  <cp:lastModifiedBy>User</cp:lastModifiedBy>
  <cp:revision>6</cp:revision>
  <dcterms:created xsi:type="dcterms:W3CDTF">2013-01-30T19:50:48Z</dcterms:created>
  <dcterms:modified xsi:type="dcterms:W3CDTF">2013-09-08T20:13:27Z</dcterms:modified>
</cp:coreProperties>
</file>